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cover_v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9B17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201168"/>
            <a:ext cx="27432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ISAAH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40080"/>
            <a:ext cx="5029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C9A84C"/>
                </a:solidFill>
                <a:latin typeface="Calibri"/>
              </a:rPr>
              <a:t>2026 MAIN CONFERENCE  ·  BANGKOK</a:t>
            </a:r>
          </a:p>
        </p:txBody>
      </p:sp>
      <p:sp>
        <p:nvSpPr>
          <p:cNvPr id="6" name="Rectangle 5"/>
          <p:cNvSpPr/>
          <p:nvPr/>
        </p:nvSpPr>
        <p:spPr>
          <a:xfrm>
            <a:off x="365760" y="960120"/>
            <a:ext cx="1828800" cy="36576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1051560"/>
            <a:ext cx="54864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Calibri"/>
              </a:rPr>
              <a:t>YOUR LECTURE TITLE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1874519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C9A84C"/>
                </a:solidFill>
                <a:latin typeface="Calibri"/>
              </a:rPr>
              <a:t>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2176272"/>
            <a:ext cx="50292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0">
                <a:solidFill>
                  <a:srgbClr val="FFFFFF"/>
                </a:solidFill>
                <a:latin typeface="Calibri"/>
              </a:rPr>
              <a:t>Speaker Name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" y="2596896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AADDAA"/>
                </a:solidFill>
                <a:latin typeface="Calibri"/>
              </a:rPr>
              <a:t>Specialty  |  Institution  |  Country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" y="4668012"/>
            <a:ext cx="56692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1">
                <a:solidFill>
                  <a:srgbClr val="88BB88"/>
                </a:solidFill>
                <a:latin typeface="Calibri"/>
              </a:rPr>
              <a:t>Celebrating Diversity in Aesthetics, Anti-Aging and Hair Restoration Medicine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0040" y="4887468"/>
            <a:ext cx="4572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600" b="0" i="0">
                <a:solidFill>
                  <a:srgbClr val="99BB99"/>
                </a:solidFill>
                <a:latin typeface="Calibri"/>
              </a:rPr>
              <a:t>I S A A H  2 0 2 6  –  S E P T E M B E R  1 9  T O  2 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83680" y="4887468"/>
            <a:ext cx="23774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600" b="0" i="0">
                <a:solidFill>
                  <a:srgbClr val="99BB99"/>
                </a:solidFill>
                <a:latin typeface="Calibri"/>
              </a:rPr>
              <a:t>W W W . I S A A H . O R 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097280" y="2377440"/>
            <a:ext cx="3657600" cy="3657600"/>
          </a:xfrm>
          <a:prstGeom prst="ellipse">
            <a:avLst/>
          </a:prstGeom>
          <a:solidFill>
            <a:srgbClr val="F0EE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365760" y="2926080"/>
            <a:ext cx="2560320" cy="2560320"/>
          </a:xfrm>
          <a:prstGeom prst="ellipse">
            <a:avLst/>
          </a:prstGeom>
          <a:solidFill>
            <a:srgbClr val="E8E4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9B17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20040" y="164592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9B1713"/>
                </a:solidFill>
                <a:latin typeface="Calibri"/>
              </a:rPr>
              <a:t>ISAAH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0040" y="594360"/>
            <a:ext cx="7772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i="0">
                <a:solidFill>
                  <a:srgbClr val="241816"/>
                </a:solidFill>
                <a:latin typeface="Calibri"/>
              </a:rPr>
              <a:t>SLIDE TITLE</a:t>
            </a:r>
          </a:p>
        </p:txBody>
      </p:sp>
      <p:sp>
        <p:nvSpPr>
          <p:cNvPr id="8" name="Rectangle 7"/>
          <p:cNvSpPr/>
          <p:nvPr/>
        </p:nvSpPr>
        <p:spPr>
          <a:xfrm>
            <a:off x="320040" y="1152144"/>
            <a:ext cx="73152" cy="274320"/>
          </a:xfrm>
          <a:prstGeom prst="rect">
            <a:avLst/>
          </a:prstGeom>
          <a:solidFill>
            <a:srgbClr val="0048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1115568"/>
            <a:ext cx="6400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C3C39"/>
                </a:solidFill>
                <a:latin typeface="Calibri"/>
              </a:rPr>
              <a:t>Section / Subtitle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0040" y="1536192"/>
            <a:ext cx="82296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B0A8A4"/>
                </a:solidFill>
                <a:latin typeface="Calibri"/>
              </a:rPr>
              <a:t>Content area — add your text, images, charts, or bullet points here.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0040" y="4887468"/>
            <a:ext cx="4572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600" b="0" i="0">
                <a:solidFill>
                  <a:srgbClr val="4C3C39"/>
                </a:solidFill>
                <a:latin typeface="Calibri"/>
              </a:rPr>
              <a:t>I S A A H  2 0 2 6  –  S E P T E M B E R  1 9  T O  2 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0" y="4887468"/>
            <a:ext cx="23774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600" b="0" i="0">
                <a:solidFill>
                  <a:srgbClr val="4C3C39"/>
                </a:solidFill>
                <a:latin typeface="Calibri"/>
              </a:rPr>
              <a:t>W W W . I S A A H . O R 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097280" y="2377440"/>
            <a:ext cx="3657600" cy="3657600"/>
          </a:xfrm>
          <a:prstGeom prst="ellipse">
            <a:avLst/>
          </a:prstGeom>
          <a:solidFill>
            <a:srgbClr val="F0EE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365760" y="2926080"/>
            <a:ext cx="2560320" cy="2560320"/>
          </a:xfrm>
          <a:prstGeom prst="ellipse">
            <a:avLst/>
          </a:prstGeom>
          <a:solidFill>
            <a:srgbClr val="E8E4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9B17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20040" y="164592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9B1713"/>
                </a:solidFill>
                <a:latin typeface="Calibri"/>
              </a:rPr>
              <a:t>ISAAH</a:t>
            </a:r>
          </a:p>
        </p:txBody>
      </p:sp>
      <p:sp>
        <p:nvSpPr>
          <p:cNvPr id="7" name="Rectangle 6"/>
          <p:cNvSpPr/>
          <p:nvPr/>
        </p:nvSpPr>
        <p:spPr>
          <a:xfrm>
            <a:off x="5303520" y="3954780"/>
            <a:ext cx="3840480" cy="914400"/>
          </a:xfrm>
          <a:prstGeom prst="rect">
            <a:avLst/>
          </a:prstGeom>
          <a:solidFill>
            <a:srgbClr val="0048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20040" y="594360"/>
            <a:ext cx="7315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i="0">
                <a:solidFill>
                  <a:srgbClr val="241816"/>
                </a:solidFill>
                <a:latin typeface="Calibri"/>
              </a:rPr>
              <a:t>SLIDE TITLE</a:t>
            </a:r>
          </a:p>
        </p:txBody>
      </p:sp>
      <p:sp>
        <p:nvSpPr>
          <p:cNvPr id="9" name="Rectangle 8"/>
          <p:cNvSpPr/>
          <p:nvPr/>
        </p:nvSpPr>
        <p:spPr>
          <a:xfrm>
            <a:off x="320040" y="1152144"/>
            <a:ext cx="73152" cy="256032"/>
          </a:xfrm>
          <a:prstGeom prst="rect">
            <a:avLst/>
          </a:prstGeom>
          <a:solidFill>
            <a:srgbClr val="9B17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2920" y="1115568"/>
            <a:ext cx="6400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C3C39"/>
                </a:solidFill>
                <a:latin typeface="Calibri"/>
              </a:rPr>
              <a:t>Section / Subtitle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0040" y="1536192"/>
            <a:ext cx="82296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B0A8A4"/>
                </a:solidFill>
                <a:latin typeface="Calibri"/>
              </a:rPr>
              <a:t>Content area — add your text, images, charts, or bullet points here.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0040" y="4887468"/>
            <a:ext cx="4572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600" b="0" i="0">
                <a:solidFill>
                  <a:srgbClr val="4C3C39"/>
                </a:solidFill>
                <a:latin typeface="Calibri"/>
              </a:rPr>
              <a:t>I S A A H  2 0 2 6  –  S E P T E M B E R  1 9  T O  2 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83680" y="4887468"/>
            <a:ext cx="23774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600" b="0" i="0">
                <a:solidFill>
                  <a:srgbClr val="4C3C39"/>
                </a:solidFill>
                <a:latin typeface="Calibri"/>
              </a:rPr>
              <a:t>W W W . I S A A H . O R 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097280" y="2377440"/>
            <a:ext cx="3657600" cy="3657600"/>
          </a:xfrm>
          <a:prstGeom prst="ellipse">
            <a:avLst/>
          </a:prstGeom>
          <a:solidFill>
            <a:srgbClr val="F0EE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365760" y="2926080"/>
            <a:ext cx="2560320" cy="2560320"/>
          </a:xfrm>
          <a:prstGeom prst="ellipse">
            <a:avLst/>
          </a:prstGeom>
          <a:solidFill>
            <a:srgbClr val="E8E4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9B17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20040" y="164592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9B1713"/>
                </a:solidFill>
                <a:latin typeface="Calibri"/>
              </a:rPr>
              <a:t>ISAAH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0040" y="594360"/>
            <a:ext cx="7315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i="0">
                <a:solidFill>
                  <a:srgbClr val="241816"/>
                </a:solidFill>
                <a:latin typeface="Calibri"/>
              </a:rPr>
              <a:t>SLIDE TITLE</a:t>
            </a:r>
          </a:p>
        </p:txBody>
      </p:sp>
      <p:sp>
        <p:nvSpPr>
          <p:cNvPr id="8" name="Rectangle 7"/>
          <p:cNvSpPr/>
          <p:nvPr/>
        </p:nvSpPr>
        <p:spPr>
          <a:xfrm>
            <a:off x="320040" y="1152144"/>
            <a:ext cx="73152" cy="256032"/>
          </a:xfrm>
          <a:prstGeom prst="rect">
            <a:avLst/>
          </a:prstGeom>
          <a:solidFill>
            <a:srgbClr val="0048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1115568"/>
            <a:ext cx="6400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C3C39"/>
                </a:solidFill>
                <a:latin typeface="Calibri"/>
              </a:rPr>
              <a:t>Section / Subtitle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0040" y="1554480"/>
            <a:ext cx="4160520" cy="3017520"/>
          </a:xfrm>
          <a:prstGeom prst="rect">
            <a:avLst/>
          </a:prstGeom>
          <a:solidFill>
            <a:srgbClr val="F8F4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2920" y="169164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9B1713"/>
                </a:solidFill>
                <a:latin typeface="Calibri"/>
              </a:rPr>
              <a:t>LEFT COLUMN TITLE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057400"/>
            <a:ext cx="36576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241816"/>
                </a:solidFill>
                <a:latin typeface="Calibri"/>
              </a:rPr>
              <a:t>Add your content here.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617720" y="1554480"/>
            <a:ext cx="36576" cy="3017520"/>
          </a:xfrm>
          <a:prstGeom prst="rect">
            <a:avLst/>
          </a:prstGeom>
          <a:solidFill>
            <a:srgbClr val="E5E0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754880" y="1554480"/>
            <a:ext cx="4069080" cy="3017520"/>
          </a:xfrm>
          <a:prstGeom prst="rect">
            <a:avLst/>
          </a:prstGeom>
          <a:solidFill>
            <a:srgbClr val="F8F4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919472" y="169164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004830"/>
                </a:solidFill>
                <a:latin typeface="Calibri"/>
              </a:rPr>
              <a:t>RIGHT COLUMN TITLE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19472" y="2057400"/>
            <a:ext cx="36576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241816"/>
                </a:solidFill>
                <a:latin typeface="Calibri"/>
              </a:rPr>
              <a:t>Add your content here.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0040" y="4887468"/>
            <a:ext cx="4572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600" b="0" i="0">
                <a:solidFill>
                  <a:srgbClr val="4C3C39"/>
                </a:solidFill>
                <a:latin typeface="Calibri"/>
              </a:rPr>
              <a:t>I S A A H  2 0 2 6  –  S E P T E M B E R  1 9  T O  2 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3680" y="4887468"/>
            <a:ext cx="23774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600" b="0" i="0">
                <a:solidFill>
                  <a:srgbClr val="4C3C39"/>
                </a:solidFill>
                <a:latin typeface="Calibri"/>
              </a:rPr>
              <a:t>W W W . I S A A H . O R 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097280" y="2377440"/>
            <a:ext cx="3657600" cy="3657600"/>
          </a:xfrm>
          <a:prstGeom prst="ellipse">
            <a:avLst/>
          </a:prstGeom>
          <a:solidFill>
            <a:srgbClr val="F0EE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365760" y="2926080"/>
            <a:ext cx="2560320" cy="2560320"/>
          </a:xfrm>
          <a:prstGeom prst="ellipse">
            <a:avLst/>
          </a:prstGeom>
          <a:solidFill>
            <a:srgbClr val="E8E4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48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20040" y="164592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9B1713"/>
                </a:solidFill>
                <a:latin typeface="Calibri"/>
              </a:rPr>
              <a:t>ISAAH</a:t>
            </a:r>
          </a:p>
        </p:txBody>
      </p:sp>
      <p:sp>
        <p:nvSpPr>
          <p:cNvPr id="7" name="Rectangle 6"/>
          <p:cNvSpPr/>
          <p:nvPr/>
        </p:nvSpPr>
        <p:spPr>
          <a:xfrm>
            <a:off x="5120640" y="0"/>
            <a:ext cx="4023360" cy="5143500"/>
          </a:xfrm>
          <a:prstGeom prst="rect">
            <a:avLst/>
          </a:prstGeom>
          <a:solidFill>
            <a:srgbClr val="E0DC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303520" y="2194560"/>
            <a:ext cx="34747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AAA09C"/>
                </a:solidFill>
                <a:latin typeface="Calibri"/>
              </a:rPr>
              <a:t>[ IMAGE PLACEHOLDER 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0040" y="594360"/>
            <a:ext cx="4572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i="0">
                <a:solidFill>
                  <a:srgbClr val="241816"/>
                </a:solidFill>
                <a:latin typeface="Calibri"/>
              </a:rPr>
              <a:t>SLIDE TITLE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0040" y="1152144"/>
            <a:ext cx="73152" cy="256032"/>
          </a:xfrm>
          <a:prstGeom prst="rect">
            <a:avLst/>
          </a:prstGeom>
          <a:solidFill>
            <a:srgbClr val="9B17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2920" y="1115568"/>
            <a:ext cx="4114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C3C39"/>
                </a:solidFill>
                <a:latin typeface="Calibri"/>
              </a:rPr>
              <a:t>Section / Subtitle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0040" y="1536192"/>
            <a:ext cx="448056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241816"/>
                </a:solidFill>
                <a:latin typeface="Calibri"/>
              </a:rPr>
              <a:t>Add your lecture content here.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0040" y="4887468"/>
            <a:ext cx="4572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600" b="0" i="0">
                <a:solidFill>
                  <a:srgbClr val="4C3C39"/>
                </a:solidFill>
                <a:latin typeface="Calibri"/>
              </a:rPr>
              <a:t>I S A A H  2 0 2 6  –  S E P T E M B E R  1 9  T O  2 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0" y="4887468"/>
            <a:ext cx="23774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600" b="0" i="0">
                <a:solidFill>
                  <a:srgbClr val="4C3C39"/>
                </a:solidFill>
                <a:latin typeface="Calibri"/>
              </a:rPr>
              <a:t>W W W . I S A A H . O R 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097280" y="2377440"/>
            <a:ext cx="3657600" cy="3657600"/>
          </a:xfrm>
          <a:prstGeom prst="ellipse">
            <a:avLst/>
          </a:prstGeom>
          <a:solidFill>
            <a:srgbClr val="F0EE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365760" y="2926080"/>
            <a:ext cx="2560320" cy="2560320"/>
          </a:xfrm>
          <a:prstGeom prst="ellipse">
            <a:avLst/>
          </a:prstGeom>
          <a:solidFill>
            <a:srgbClr val="E8E4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9B17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20040" y="164592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9B1713"/>
                </a:solidFill>
                <a:latin typeface="Calibri"/>
              </a:rPr>
              <a:t>ISAAH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0040" y="594360"/>
            <a:ext cx="7315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i="0">
                <a:solidFill>
                  <a:srgbClr val="241816"/>
                </a:solidFill>
                <a:latin typeface="Calibri"/>
              </a:rPr>
              <a:t>SLIDE TITLE</a:t>
            </a:r>
          </a:p>
        </p:txBody>
      </p:sp>
      <p:sp>
        <p:nvSpPr>
          <p:cNvPr id="8" name="Rectangle 7"/>
          <p:cNvSpPr/>
          <p:nvPr/>
        </p:nvSpPr>
        <p:spPr>
          <a:xfrm>
            <a:off x="320040" y="1152144"/>
            <a:ext cx="73152" cy="256032"/>
          </a:xfrm>
          <a:prstGeom prst="rect">
            <a:avLst/>
          </a:prstGeom>
          <a:solidFill>
            <a:srgbClr val="0048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1115568"/>
            <a:ext cx="6400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C3C39"/>
                </a:solidFill>
                <a:latin typeface="Calibri"/>
              </a:rPr>
              <a:t>Section / Subtitle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0040" y="1536192"/>
            <a:ext cx="2651760" cy="1828800"/>
          </a:xfrm>
          <a:prstGeom prst="rect">
            <a:avLst/>
          </a:prstGeom>
          <a:solidFill>
            <a:srgbClr val="E0DC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94359" y="2313432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AAA09C"/>
                </a:solidFill>
                <a:latin typeface="Calibri"/>
              </a:rPr>
              <a:t>[ IMAGE 1 ]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0040" y="3456432"/>
            <a:ext cx="2651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4C3C39"/>
                </a:solidFill>
                <a:latin typeface="Calibri"/>
              </a:rPr>
              <a:t>Caption 1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136392" y="1536192"/>
            <a:ext cx="2651760" cy="1828800"/>
          </a:xfrm>
          <a:prstGeom prst="rect">
            <a:avLst/>
          </a:prstGeom>
          <a:solidFill>
            <a:srgbClr val="E0DC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410712" y="2313432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AAA09C"/>
                </a:solidFill>
                <a:latin typeface="Calibri"/>
              </a:rPr>
              <a:t>[ IMAGE 2 ]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36392" y="3456432"/>
            <a:ext cx="2651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4C3C39"/>
                </a:solidFill>
                <a:latin typeface="Calibri"/>
              </a:rPr>
              <a:t>Caption 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952744" y="1536192"/>
            <a:ext cx="2651760" cy="1828800"/>
          </a:xfrm>
          <a:prstGeom prst="rect">
            <a:avLst/>
          </a:prstGeom>
          <a:solidFill>
            <a:srgbClr val="E0DC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27064" y="2313432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AAA09C"/>
                </a:solidFill>
                <a:latin typeface="Calibri"/>
              </a:rPr>
              <a:t>[ IMAGE 3 ]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52744" y="3456432"/>
            <a:ext cx="2651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4C3C39"/>
                </a:solidFill>
                <a:latin typeface="Calibri"/>
              </a:rPr>
              <a:t>Caption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20040" y="4887468"/>
            <a:ext cx="4572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600" b="0" i="0">
                <a:solidFill>
                  <a:srgbClr val="4C3C39"/>
                </a:solidFill>
                <a:latin typeface="Calibri"/>
              </a:rPr>
              <a:t>I S A A H  2 0 2 6  –  S E P T E M B E R  1 9  T O  2 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83680" y="4887468"/>
            <a:ext cx="23774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600" b="0" i="0">
                <a:solidFill>
                  <a:srgbClr val="4C3C39"/>
                </a:solidFill>
                <a:latin typeface="Calibri"/>
              </a:rPr>
              <a:t>W W W . I S A A H . O R 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0048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9B17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-1097280" y="2377440"/>
            <a:ext cx="3657600" cy="3657600"/>
          </a:xfrm>
          <a:prstGeom prst="ellipse">
            <a:avLst/>
          </a:prstGeom>
          <a:solidFill>
            <a:srgbClr val="F0EE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20040" y="164592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9B1713"/>
                </a:solidFill>
                <a:latin typeface="Calibri"/>
              </a:rPr>
              <a:t>ISAAH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0040" y="146304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4C3C39"/>
                </a:solidFill>
                <a:latin typeface="Calibri"/>
              </a:rPr>
              <a:t>SECTION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0040" y="1874519"/>
            <a:ext cx="3657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600" b="1" i="0">
                <a:solidFill>
                  <a:srgbClr val="9B1713"/>
                </a:solidFill>
                <a:latin typeface="Calibri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37760" y="1280160"/>
            <a:ext cx="42062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Calibri"/>
              </a:rPr>
              <a:t>SECTION TITLE</a:t>
            </a:r>
          </a:p>
        </p:txBody>
      </p:sp>
      <p:sp>
        <p:nvSpPr>
          <p:cNvPr id="10" name="Rectangle 9"/>
          <p:cNvSpPr/>
          <p:nvPr/>
        </p:nvSpPr>
        <p:spPr>
          <a:xfrm>
            <a:off x="4937760" y="1920240"/>
            <a:ext cx="365760" cy="45720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937760" y="2029968"/>
            <a:ext cx="402336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CCDDCC"/>
                </a:solidFill>
                <a:latin typeface="Calibri"/>
              </a:rPr>
              <a:t>Brief description of this section.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0040" y="4887468"/>
            <a:ext cx="4572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600" b="0" i="0">
                <a:solidFill>
                  <a:srgbClr val="4C3C39"/>
                </a:solidFill>
                <a:latin typeface="Calibri"/>
              </a:rPr>
              <a:t>I S A A H  2 0 2 6  –  S E P T E M B E R  1 9  T O  2 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83680" y="4887468"/>
            <a:ext cx="23774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600" b="0" i="0">
                <a:solidFill>
                  <a:srgbClr val="CCDDCC"/>
                </a:solidFill>
                <a:latin typeface="Calibri"/>
              </a:rPr>
              <a:t>W W W . I S A A H . O R 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0CB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548640"/>
          </a:xfrm>
          <a:prstGeom prst="rect">
            <a:avLst/>
          </a:prstGeom>
          <a:solidFill>
            <a:srgbClr val="002E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4759452"/>
            <a:ext cx="9144000" cy="384048"/>
          </a:xfrm>
          <a:prstGeom prst="rect">
            <a:avLst/>
          </a:prstGeom>
          <a:solidFill>
            <a:srgbClr val="002E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0040" y="109728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Calibri"/>
              </a:rPr>
              <a:t>ISAAH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0" y="2011680"/>
            <a:ext cx="5486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 i="0">
                <a:solidFill>
                  <a:srgbClr val="888078"/>
                </a:solidFill>
                <a:latin typeface="Calibri"/>
              </a:rPr>
              <a:t>[ FULL-BLEED MEDIA PLACEHOLDER 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263347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AAA09C"/>
                </a:solidFill>
                <a:latin typeface="Calibri"/>
              </a:rPr>
              <a:t>Replace with image, figure, or video frame — then delete overlays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0040" y="4887468"/>
            <a:ext cx="4572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600" b="0" i="0">
                <a:solidFill>
                  <a:srgbClr val="99BB99"/>
                </a:solidFill>
                <a:latin typeface="Calibri"/>
              </a:rPr>
              <a:t>I S A A H  2 0 2 6  –  S E P T E M B E R  1 9  T O  2 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0" y="4887468"/>
            <a:ext cx="23774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600" b="0" i="0">
                <a:solidFill>
                  <a:srgbClr val="99BB99"/>
                </a:solidFill>
                <a:latin typeface="Calibri"/>
              </a:rPr>
              <a:t>W W W . I S A A H . O R 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closing_v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979408" y="0"/>
            <a:ext cx="164592" cy="5143500"/>
          </a:xfrm>
          <a:prstGeom prst="rect">
            <a:avLst/>
          </a:prstGeom>
          <a:solidFill>
            <a:srgbClr val="9B17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201168"/>
            <a:ext cx="27432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ISAAH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40080"/>
            <a:ext cx="5029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C9A84C"/>
                </a:solidFill>
                <a:latin typeface="Calibri"/>
              </a:rPr>
              <a:t>2026 MAIN CONFERENCE  ·  BANGKOK</a:t>
            </a:r>
          </a:p>
        </p:txBody>
      </p:sp>
      <p:sp>
        <p:nvSpPr>
          <p:cNvPr id="6" name="Rectangle 5"/>
          <p:cNvSpPr/>
          <p:nvPr/>
        </p:nvSpPr>
        <p:spPr>
          <a:xfrm>
            <a:off x="365760" y="960120"/>
            <a:ext cx="1828800" cy="36576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1051560"/>
            <a:ext cx="50292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 i="0">
                <a:solidFill>
                  <a:srgbClr val="FFFFFF"/>
                </a:solidFill>
                <a:latin typeface="Calibri"/>
              </a:rPr>
              <a:t>Thank You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1874519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C9A84C"/>
                </a:solidFill>
                <a:latin typeface="Calibri"/>
              </a:rPr>
              <a:t>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2176272"/>
            <a:ext cx="50292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0">
                <a:solidFill>
                  <a:srgbClr val="FFFFFF"/>
                </a:solidFill>
                <a:latin typeface="Calibri"/>
              </a:rPr>
              <a:t>Speaker Name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" y="2596896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AADDAA"/>
                </a:solidFill>
                <a:latin typeface="Calibri"/>
              </a:rPr>
              <a:t>Specialty  |  Institution  |  Country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" y="2980944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1">
                <a:solidFill>
                  <a:srgbClr val="CCEECC"/>
                </a:solidFill>
                <a:latin typeface="Calibri"/>
              </a:rPr>
              <a:t>Questions &amp; Discussion Welcome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3364992"/>
            <a:ext cx="50292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88BB88"/>
                </a:solidFill>
                <a:latin typeface="Calibri"/>
              </a:rPr>
              <a:t>Disclosure: No conflict of interest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4668012"/>
            <a:ext cx="56692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1">
                <a:solidFill>
                  <a:srgbClr val="88BB88"/>
                </a:solidFill>
                <a:latin typeface="Calibri"/>
              </a:rPr>
              <a:t>Celebrating Diversity in Aesthetics, Anti-Aging and Hair Restoration Medicine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0040" y="4887468"/>
            <a:ext cx="4572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600" b="0" i="0">
                <a:solidFill>
                  <a:srgbClr val="99BB99"/>
                </a:solidFill>
                <a:latin typeface="Calibri"/>
              </a:rPr>
              <a:t>I S A A H  2 0 2 6  –  S E P T E M B E R  1 9  T O  2 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0" y="4887468"/>
            <a:ext cx="23774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600" b="0" i="0">
                <a:solidFill>
                  <a:srgbClr val="99BB99"/>
                </a:solidFill>
                <a:latin typeface="Calibri"/>
              </a:rPr>
              <a:t>W W W . I S A A H . O R 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